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D1F2D-66EB-6549-83E8-9C057E659E6B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AB575-79E4-C04A-8A40-A7FE1019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107. Broccoli.  Stem vascular tissue,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3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99</a:t>
            </a:r>
            <a:r>
              <a:rPr lang="en-US" smtClean="0"/>
              <a:t>. </a:t>
            </a:r>
            <a:r>
              <a:rPr lang="en-US" b="1" i="1" smtClean="0"/>
              <a:t>Braqssica</a:t>
            </a:r>
            <a:r>
              <a:rPr lang="en-US" b="1" i="1" dirty="0" smtClean="0"/>
              <a:t> </a:t>
            </a:r>
            <a:r>
              <a:rPr lang="en-US" b="1" i="1" dirty="0" err="1" smtClean="0"/>
              <a:t>oleacea</a:t>
            </a:r>
            <a:r>
              <a:rPr lang="en-US" b="1" i="1" dirty="0" smtClean="0"/>
              <a:t> </a:t>
            </a:r>
            <a:r>
              <a:rPr lang="en-US" b="1" i="0" dirty="0" smtClean="0"/>
              <a:t>L., var. </a:t>
            </a:r>
            <a:r>
              <a:rPr lang="en-US" b="1" i="1" dirty="0" smtClean="0"/>
              <a:t>botrytis  </a:t>
            </a:r>
            <a:r>
              <a:rPr lang="en-US" b="0" i="1" dirty="0" smtClean="0"/>
              <a:t>B</a:t>
            </a:r>
            <a:r>
              <a:rPr lang="en-US" dirty="0" smtClean="0"/>
              <a:t>roccoli</a:t>
            </a:r>
            <a:r>
              <a:rPr lang="en-US" baseline="0" dirty="0" smtClean="0"/>
              <a:t>.  General leaf pattern, 4X.  Note veins of vascular tissue (arrows)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0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100. Broccoli.  Leaf </a:t>
            </a:r>
            <a:r>
              <a:rPr lang="en-US" dirty="0" err="1" smtClean="0"/>
              <a:t>unpigmented</a:t>
            </a:r>
            <a:r>
              <a:rPr lang="en-US" dirty="0" smtClean="0"/>
              <a:t> epidermis,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101. Broccoli.  Leaf </a:t>
            </a:r>
            <a:r>
              <a:rPr lang="en-US" dirty="0" err="1" smtClean="0"/>
              <a:t>stomates</a:t>
            </a:r>
            <a:r>
              <a:rPr lang="en-US" dirty="0" smtClean="0"/>
              <a:t> in epidermis (arrows),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102. Broccoli.</a:t>
            </a:r>
            <a:r>
              <a:rPr lang="en-US" baseline="0" dirty="0" smtClean="0"/>
              <a:t>  L</a:t>
            </a:r>
            <a:r>
              <a:rPr lang="en-US" dirty="0" smtClean="0"/>
              <a:t>eaf epidermal </a:t>
            </a:r>
            <a:r>
              <a:rPr lang="en-US" dirty="0" err="1" smtClean="0"/>
              <a:t>stomates</a:t>
            </a:r>
            <a:r>
              <a:rPr lang="en-US" dirty="0" smtClean="0"/>
              <a:t> (arrows),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103. Broccoli.  Leaf surface showing pigment granules (arrows),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104. Broccoli.  Stem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4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105. Broccoli.  Stem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106. Broccoli.  Stem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0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9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1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5085-11AB-E542-BB01-353CC122D54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5155-F896-2A4E-9205-F01FCAD8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Broccoli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86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stem vasc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leaf pattern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588000" y="2353733"/>
            <a:ext cx="355600" cy="35560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334933" y="3691466"/>
            <a:ext cx="491067" cy="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1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leaf unpig epiderm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leaf stomate 2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434153" y="1205655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448561" y="2256971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957226" y="5293492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96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leaf stomates 4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069127" y="1205655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935371" y="1549400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192672" y="289343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526260" y="1275005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69573" y="3114956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8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leaf pigment 1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Broccoli leaf pigment 2 40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2" t="-17725" r="-53080" b="17725"/>
          <a:stretch/>
        </p:blipFill>
        <p:spPr>
          <a:xfrm>
            <a:off x="4662714" y="-1143000"/>
            <a:ext cx="933489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991429" y="1397000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590972" y="3472543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05829" y="5007429"/>
            <a:ext cx="127000" cy="707571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3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stem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stem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6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stem cell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Macintosh PowerPoint</Application>
  <PresentationFormat>On-screen Show (4:3)</PresentationFormat>
  <Paragraphs>26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2016-02-05T19:14:52Z</dcterms:created>
  <dcterms:modified xsi:type="dcterms:W3CDTF">2016-02-05T19:15:41Z</dcterms:modified>
</cp:coreProperties>
</file>